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A68C03-2CDD-4AEF-B2BD-35245F1BCE56}"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FE528-7A90-48C6-BAEE-CCAA4A9381E7}" type="slidenum">
              <a:rPr lang="en-US" smtClean="0"/>
              <a:t>‹#›</a:t>
            </a:fld>
            <a:endParaRPr lang="en-US"/>
          </a:p>
        </p:txBody>
      </p:sp>
    </p:spTree>
    <p:extLst>
      <p:ext uri="{BB962C8B-B14F-4D97-AF65-F5344CB8AC3E}">
        <p14:creationId xmlns:p14="http://schemas.microsoft.com/office/powerpoint/2010/main" val="332880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68C03-2CDD-4AEF-B2BD-35245F1BCE56}"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FE528-7A90-48C6-BAEE-CCAA4A9381E7}" type="slidenum">
              <a:rPr lang="en-US" smtClean="0"/>
              <a:t>‹#›</a:t>
            </a:fld>
            <a:endParaRPr lang="en-US"/>
          </a:p>
        </p:txBody>
      </p:sp>
    </p:spTree>
    <p:extLst>
      <p:ext uri="{BB962C8B-B14F-4D97-AF65-F5344CB8AC3E}">
        <p14:creationId xmlns:p14="http://schemas.microsoft.com/office/powerpoint/2010/main" val="2865468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68C03-2CDD-4AEF-B2BD-35245F1BCE56}"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FE528-7A90-48C6-BAEE-CCAA4A9381E7}" type="slidenum">
              <a:rPr lang="en-US" smtClean="0"/>
              <a:t>‹#›</a:t>
            </a:fld>
            <a:endParaRPr lang="en-US"/>
          </a:p>
        </p:txBody>
      </p:sp>
    </p:spTree>
    <p:extLst>
      <p:ext uri="{BB962C8B-B14F-4D97-AF65-F5344CB8AC3E}">
        <p14:creationId xmlns:p14="http://schemas.microsoft.com/office/powerpoint/2010/main" val="1841038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68C03-2CDD-4AEF-B2BD-35245F1BCE56}"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FE528-7A90-48C6-BAEE-CCAA4A9381E7}"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49316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68C03-2CDD-4AEF-B2BD-35245F1BCE56}"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FE528-7A90-48C6-BAEE-CCAA4A9381E7}" type="slidenum">
              <a:rPr lang="en-US" smtClean="0"/>
              <a:t>‹#›</a:t>
            </a:fld>
            <a:endParaRPr lang="en-US"/>
          </a:p>
        </p:txBody>
      </p:sp>
    </p:spTree>
    <p:extLst>
      <p:ext uri="{BB962C8B-B14F-4D97-AF65-F5344CB8AC3E}">
        <p14:creationId xmlns:p14="http://schemas.microsoft.com/office/powerpoint/2010/main" val="2995351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A68C03-2CDD-4AEF-B2BD-35245F1BCE56}" type="datetimeFigureOut">
              <a:rPr lang="en-US" smtClean="0"/>
              <a:t>11/20/2015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FE528-7A90-48C6-BAEE-CCAA4A9381E7}" type="slidenum">
              <a:rPr lang="en-US" smtClean="0"/>
              <a:t>‹#›</a:t>
            </a:fld>
            <a:endParaRPr lang="en-US"/>
          </a:p>
        </p:txBody>
      </p:sp>
    </p:spTree>
    <p:extLst>
      <p:ext uri="{BB962C8B-B14F-4D97-AF65-F5344CB8AC3E}">
        <p14:creationId xmlns:p14="http://schemas.microsoft.com/office/powerpoint/2010/main" val="655885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A68C03-2CDD-4AEF-B2BD-35245F1BCE56}" type="datetimeFigureOut">
              <a:rPr lang="en-US" smtClean="0"/>
              <a:t>11/20/2015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FE528-7A90-48C6-BAEE-CCAA4A9381E7}" type="slidenum">
              <a:rPr lang="en-US" smtClean="0"/>
              <a:t>‹#›</a:t>
            </a:fld>
            <a:endParaRPr lang="en-US"/>
          </a:p>
        </p:txBody>
      </p:sp>
    </p:spTree>
    <p:extLst>
      <p:ext uri="{BB962C8B-B14F-4D97-AF65-F5344CB8AC3E}">
        <p14:creationId xmlns:p14="http://schemas.microsoft.com/office/powerpoint/2010/main" val="3869441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68C03-2CDD-4AEF-B2BD-35245F1BCE56}"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FE528-7A90-48C6-BAEE-CCAA4A9381E7}" type="slidenum">
              <a:rPr lang="en-US" smtClean="0"/>
              <a:t>‹#›</a:t>
            </a:fld>
            <a:endParaRPr lang="en-US"/>
          </a:p>
        </p:txBody>
      </p:sp>
    </p:spTree>
    <p:extLst>
      <p:ext uri="{BB962C8B-B14F-4D97-AF65-F5344CB8AC3E}">
        <p14:creationId xmlns:p14="http://schemas.microsoft.com/office/powerpoint/2010/main" val="1263426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68C03-2CDD-4AEF-B2BD-35245F1BCE56}"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FE528-7A90-48C6-BAEE-CCAA4A9381E7}" type="slidenum">
              <a:rPr lang="en-US" smtClean="0"/>
              <a:t>‹#›</a:t>
            </a:fld>
            <a:endParaRPr lang="en-US"/>
          </a:p>
        </p:txBody>
      </p:sp>
    </p:spTree>
    <p:extLst>
      <p:ext uri="{BB962C8B-B14F-4D97-AF65-F5344CB8AC3E}">
        <p14:creationId xmlns:p14="http://schemas.microsoft.com/office/powerpoint/2010/main" val="36255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A68C03-2CDD-4AEF-B2BD-35245F1BCE56}"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FE528-7A90-48C6-BAEE-CCAA4A9381E7}" type="slidenum">
              <a:rPr lang="en-US" smtClean="0"/>
              <a:t>‹#›</a:t>
            </a:fld>
            <a:endParaRPr lang="en-US"/>
          </a:p>
        </p:txBody>
      </p:sp>
    </p:spTree>
    <p:extLst>
      <p:ext uri="{BB962C8B-B14F-4D97-AF65-F5344CB8AC3E}">
        <p14:creationId xmlns:p14="http://schemas.microsoft.com/office/powerpoint/2010/main" val="362449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68C03-2CDD-4AEF-B2BD-35245F1BCE56}"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FE528-7A90-48C6-BAEE-CCAA4A9381E7}" type="slidenum">
              <a:rPr lang="en-US" smtClean="0"/>
              <a:t>‹#›</a:t>
            </a:fld>
            <a:endParaRPr lang="en-US"/>
          </a:p>
        </p:txBody>
      </p:sp>
    </p:spTree>
    <p:extLst>
      <p:ext uri="{BB962C8B-B14F-4D97-AF65-F5344CB8AC3E}">
        <p14:creationId xmlns:p14="http://schemas.microsoft.com/office/powerpoint/2010/main" val="49250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A68C03-2CDD-4AEF-B2BD-35245F1BCE56}"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FE528-7A90-48C6-BAEE-CCAA4A9381E7}" type="slidenum">
              <a:rPr lang="en-US" smtClean="0"/>
              <a:t>‹#›</a:t>
            </a:fld>
            <a:endParaRPr lang="en-US"/>
          </a:p>
        </p:txBody>
      </p:sp>
    </p:spTree>
    <p:extLst>
      <p:ext uri="{BB962C8B-B14F-4D97-AF65-F5344CB8AC3E}">
        <p14:creationId xmlns:p14="http://schemas.microsoft.com/office/powerpoint/2010/main" val="160869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A68C03-2CDD-4AEF-B2BD-35245F1BCE56}" type="datetimeFigureOut">
              <a:rPr lang="en-US" smtClean="0"/>
              <a:t>11/20/2015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FE528-7A90-48C6-BAEE-CCAA4A9381E7}" type="slidenum">
              <a:rPr lang="en-US" smtClean="0"/>
              <a:t>‹#›</a:t>
            </a:fld>
            <a:endParaRPr lang="en-US"/>
          </a:p>
        </p:txBody>
      </p:sp>
    </p:spTree>
    <p:extLst>
      <p:ext uri="{BB962C8B-B14F-4D97-AF65-F5344CB8AC3E}">
        <p14:creationId xmlns:p14="http://schemas.microsoft.com/office/powerpoint/2010/main" val="413200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3A68C03-2CDD-4AEF-B2BD-35245F1BCE56}" type="datetimeFigureOut">
              <a:rPr lang="en-US" smtClean="0"/>
              <a:t>11/20/2015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1BFE528-7A90-48C6-BAEE-CCAA4A9381E7}" type="slidenum">
              <a:rPr lang="en-US" smtClean="0"/>
              <a:t>‹#›</a:t>
            </a:fld>
            <a:endParaRPr lang="en-US"/>
          </a:p>
        </p:txBody>
      </p:sp>
    </p:spTree>
    <p:extLst>
      <p:ext uri="{BB962C8B-B14F-4D97-AF65-F5344CB8AC3E}">
        <p14:creationId xmlns:p14="http://schemas.microsoft.com/office/powerpoint/2010/main" val="207294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A68C03-2CDD-4AEF-B2BD-35245F1BCE56}" type="datetimeFigureOut">
              <a:rPr lang="en-US" smtClean="0"/>
              <a:t>11/20/2015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1BFE528-7A90-48C6-BAEE-CCAA4A9381E7}" type="slidenum">
              <a:rPr lang="en-US" smtClean="0"/>
              <a:t>‹#›</a:t>
            </a:fld>
            <a:endParaRPr lang="en-US"/>
          </a:p>
        </p:txBody>
      </p:sp>
    </p:spTree>
    <p:extLst>
      <p:ext uri="{BB962C8B-B14F-4D97-AF65-F5344CB8AC3E}">
        <p14:creationId xmlns:p14="http://schemas.microsoft.com/office/powerpoint/2010/main" val="398614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3A68C03-2CDD-4AEF-B2BD-35245F1BCE56}" type="datetimeFigureOut">
              <a:rPr lang="en-US" smtClean="0"/>
              <a:t>11/20/2015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1BFE528-7A90-48C6-BAEE-CCAA4A9381E7}" type="slidenum">
              <a:rPr lang="en-US" smtClean="0"/>
              <a:t>‹#›</a:t>
            </a:fld>
            <a:endParaRPr lang="en-US"/>
          </a:p>
        </p:txBody>
      </p:sp>
    </p:spTree>
    <p:extLst>
      <p:ext uri="{BB962C8B-B14F-4D97-AF65-F5344CB8AC3E}">
        <p14:creationId xmlns:p14="http://schemas.microsoft.com/office/powerpoint/2010/main" val="396421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68C03-2CDD-4AEF-B2BD-35245F1BCE56}"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FE528-7A90-48C6-BAEE-CCAA4A9381E7}" type="slidenum">
              <a:rPr lang="en-US" smtClean="0"/>
              <a:t>‹#›</a:t>
            </a:fld>
            <a:endParaRPr lang="en-US"/>
          </a:p>
        </p:txBody>
      </p:sp>
    </p:spTree>
    <p:extLst>
      <p:ext uri="{BB962C8B-B14F-4D97-AF65-F5344CB8AC3E}">
        <p14:creationId xmlns:p14="http://schemas.microsoft.com/office/powerpoint/2010/main" val="104008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A68C03-2CDD-4AEF-B2BD-35245F1BCE56}" type="datetimeFigureOut">
              <a:rPr lang="en-US" smtClean="0"/>
              <a:t>11/20/2015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BFE528-7A90-48C6-BAEE-CCAA4A9381E7}" type="slidenum">
              <a:rPr lang="en-US" smtClean="0"/>
              <a:t>‹#›</a:t>
            </a:fld>
            <a:endParaRPr lang="en-US"/>
          </a:p>
        </p:txBody>
      </p:sp>
    </p:spTree>
    <p:extLst>
      <p:ext uri="{BB962C8B-B14F-4D97-AF65-F5344CB8AC3E}">
        <p14:creationId xmlns:p14="http://schemas.microsoft.com/office/powerpoint/2010/main" val="342305223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asa.gov/" TargetMode="External"/><Relationship Id="rId2" Type="http://schemas.openxmlformats.org/officeDocument/2006/relationships/hyperlink" Target="http://inventors.about.com/library/inventors/blrocketpriciples.htm" TargetMode="External"/><Relationship Id="rId1" Type="http://schemas.openxmlformats.org/officeDocument/2006/relationships/slideLayout" Target="../slideLayouts/slideLayout2.xml"/><Relationship Id="rId4" Type="http://schemas.openxmlformats.org/officeDocument/2006/relationships/hyperlink" Target="http://scienceworld.wolfram.com/physics/ReactionWhee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Space Propulsion</a:t>
            </a:r>
            <a:endParaRPr lang="en-US" dirty="0"/>
          </a:p>
        </p:txBody>
      </p:sp>
      <p:sp>
        <p:nvSpPr>
          <p:cNvPr id="3" name="Subtitle 2"/>
          <p:cNvSpPr>
            <a:spLocks noGrp="1"/>
          </p:cNvSpPr>
          <p:nvPr>
            <p:ph type="subTitle" idx="1"/>
          </p:nvPr>
        </p:nvSpPr>
        <p:spPr/>
        <p:txBody>
          <a:bodyPr/>
          <a:lstStyle/>
          <a:p>
            <a:r>
              <a:rPr lang="en-US" dirty="0" smtClean="0"/>
              <a:t>Reaction Wheel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7300" y="1143001"/>
            <a:ext cx="3314700" cy="5715000"/>
          </a:xfrm>
          <a:prstGeom prst="rect">
            <a:avLst/>
          </a:prstGeom>
        </p:spPr>
      </p:pic>
    </p:spTree>
    <p:extLst>
      <p:ext uri="{BB962C8B-B14F-4D97-AF65-F5344CB8AC3E}">
        <p14:creationId xmlns:p14="http://schemas.microsoft.com/office/powerpoint/2010/main" val="1086037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creates Propulsion</a:t>
            </a:r>
            <a:endParaRPr lang="en-US" dirty="0"/>
          </a:p>
        </p:txBody>
      </p:sp>
      <p:sp>
        <p:nvSpPr>
          <p:cNvPr id="3" name="Content Placeholder 2"/>
          <p:cNvSpPr>
            <a:spLocks noGrp="1"/>
          </p:cNvSpPr>
          <p:nvPr>
            <p:ph idx="1"/>
          </p:nvPr>
        </p:nvSpPr>
        <p:spPr/>
        <p:txBody>
          <a:bodyPr/>
          <a:lstStyle/>
          <a:p>
            <a:pPr marL="0" indent="0">
              <a:buNone/>
            </a:pPr>
            <a:r>
              <a:rPr lang="en-US" dirty="0" smtClean="0"/>
              <a:t>Reaction wheels actually do NOT create propulsion, they only create rotation.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635" y="2391713"/>
            <a:ext cx="5684365" cy="4466287"/>
          </a:xfrm>
          <a:prstGeom prst="rect">
            <a:avLst/>
          </a:prstGeom>
        </p:spPr>
      </p:pic>
    </p:spTree>
    <p:extLst>
      <p:ext uri="{BB962C8B-B14F-4D97-AF65-F5344CB8AC3E}">
        <p14:creationId xmlns:p14="http://schemas.microsoft.com/office/powerpoint/2010/main" val="4239031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components of the system</a:t>
            </a:r>
            <a:endParaRPr lang="en-US" dirty="0"/>
          </a:p>
        </p:txBody>
      </p:sp>
      <p:sp>
        <p:nvSpPr>
          <p:cNvPr id="3" name="Content Placeholder 2"/>
          <p:cNvSpPr>
            <a:spLocks noGrp="1"/>
          </p:cNvSpPr>
          <p:nvPr>
            <p:ph idx="1"/>
          </p:nvPr>
        </p:nvSpPr>
        <p:spPr/>
        <p:txBody>
          <a:bodyPr/>
          <a:lstStyle/>
          <a:p>
            <a:r>
              <a:rPr lang="en-US" dirty="0" smtClean="0"/>
              <a:t>Electric motor</a:t>
            </a:r>
          </a:p>
          <a:p>
            <a:r>
              <a:rPr lang="en-US" dirty="0" smtClean="0"/>
              <a:t>Flywheel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2982460"/>
            <a:ext cx="4298731" cy="38755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2102" y="2982460"/>
            <a:ext cx="3970938" cy="3875540"/>
          </a:xfrm>
          <a:prstGeom prst="rect">
            <a:avLst/>
          </a:prstGeom>
        </p:spPr>
      </p:pic>
    </p:spTree>
    <p:extLst>
      <p:ext uri="{BB962C8B-B14F-4D97-AF65-F5344CB8AC3E}">
        <p14:creationId xmlns:p14="http://schemas.microsoft.com/office/powerpoint/2010/main" val="330259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would it be most effective?</a:t>
            </a:r>
            <a:endParaRPr lang="en-US" dirty="0"/>
          </a:p>
        </p:txBody>
      </p:sp>
      <p:sp>
        <p:nvSpPr>
          <p:cNvPr id="3" name="Content Placeholder 2"/>
          <p:cNvSpPr>
            <a:spLocks noGrp="1"/>
          </p:cNvSpPr>
          <p:nvPr>
            <p:ph idx="1"/>
          </p:nvPr>
        </p:nvSpPr>
        <p:spPr/>
        <p:txBody>
          <a:bodyPr/>
          <a:lstStyle/>
          <a:p>
            <a:pPr marL="0" indent="0">
              <a:buNone/>
            </a:pPr>
            <a:r>
              <a:rPr lang="en-US" dirty="0" smtClean="0"/>
              <a:t>This would be most effective if precise rotations were needed, like when a space camera is trying to take a picture of a star or a planet at a distance, slight rotations help align them. Also boarding in space could have a need for them to make sure that they are fully aligned.</a:t>
            </a:r>
            <a:endParaRPr lang="en-US" dirty="0"/>
          </a:p>
        </p:txBody>
      </p:sp>
    </p:spTree>
    <p:extLst>
      <p:ext uri="{BB962C8B-B14F-4D97-AF65-F5344CB8AC3E}">
        <p14:creationId xmlns:p14="http://schemas.microsoft.com/office/powerpoint/2010/main" val="362372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Energy is converted from fuel to propulsion</a:t>
            </a:r>
            <a:endParaRPr lang="en-US" dirty="0"/>
          </a:p>
        </p:txBody>
      </p:sp>
      <p:sp>
        <p:nvSpPr>
          <p:cNvPr id="3" name="Content Placeholder 2"/>
          <p:cNvSpPr>
            <a:spLocks noGrp="1"/>
          </p:cNvSpPr>
          <p:nvPr>
            <p:ph idx="1"/>
          </p:nvPr>
        </p:nvSpPr>
        <p:spPr/>
        <p:txBody>
          <a:bodyPr/>
          <a:lstStyle/>
          <a:p>
            <a:pPr marL="0" indent="0">
              <a:buNone/>
            </a:pPr>
            <a:r>
              <a:rPr lang="en-US" dirty="0" smtClean="0"/>
              <a:t>Does not use fuel or create propulsion.</a:t>
            </a:r>
            <a:endParaRPr lang="en-US" dirty="0"/>
          </a:p>
        </p:txBody>
      </p:sp>
    </p:spTree>
    <p:extLst>
      <p:ext uri="{BB962C8B-B14F-4D97-AF65-F5344CB8AC3E}">
        <p14:creationId xmlns:p14="http://schemas.microsoft.com/office/powerpoint/2010/main" val="304920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fuel does this use to make altitude adjustments?</a:t>
            </a:r>
            <a:endParaRPr lang="en-US" dirty="0"/>
          </a:p>
        </p:txBody>
      </p:sp>
      <p:sp>
        <p:nvSpPr>
          <p:cNvPr id="3" name="Content Placeholder 2"/>
          <p:cNvSpPr>
            <a:spLocks noGrp="1"/>
          </p:cNvSpPr>
          <p:nvPr>
            <p:ph idx="1"/>
          </p:nvPr>
        </p:nvSpPr>
        <p:spPr/>
        <p:txBody>
          <a:bodyPr/>
          <a:lstStyle/>
          <a:p>
            <a:pPr marL="0" indent="0">
              <a:buNone/>
            </a:pPr>
            <a:r>
              <a:rPr lang="en-US" dirty="0" smtClean="0"/>
              <a:t>None, does not use fuel.</a:t>
            </a:r>
            <a:endParaRPr lang="en-US" dirty="0"/>
          </a:p>
        </p:txBody>
      </p:sp>
    </p:spTree>
    <p:extLst>
      <p:ext uri="{BB962C8B-B14F-4D97-AF65-F5344CB8AC3E}">
        <p14:creationId xmlns:p14="http://schemas.microsoft.com/office/powerpoint/2010/main" val="186220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Questions</a:t>
            </a:r>
            <a:endParaRPr lang="en-US" dirty="0"/>
          </a:p>
        </p:txBody>
      </p:sp>
      <p:sp>
        <p:nvSpPr>
          <p:cNvPr id="3" name="Content Placeholder 2"/>
          <p:cNvSpPr>
            <a:spLocks noGrp="1"/>
          </p:cNvSpPr>
          <p:nvPr>
            <p:ph idx="1"/>
          </p:nvPr>
        </p:nvSpPr>
        <p:spPr/>
        <p:txBody>
          <a:bodyPr/>
          <a:lstStyle/>
          <a:p>
            <a:r>
              <a:rPr lang="en-US" dirty="0" smtClean="0"/>
              <a:t>Explain how the expansion of a fluid being propelled from the space vehicle is related to newton's laws.</a:t>
            </a:r>
          </a:p>
          <a:p>
            <a:r>
              <a:rPr lang="en-US" dirty="0" smtClean="0"/>
              <a:t>- When the fluid is propelled out of the vehicle the reaction force pushes  the vehicle in the opposite direction the fluid is travelling.</a:t>
            </a:r>
          </a:p>
          <a:p>
            <a:r>
              <a:rPr lang="en-US" dirty="0"/>
              <a:t>Explain how life span of the vehicle is dependent on the amount </a:t>
            </a:r>
            <a:r>
              <a:rPr lang="en-US" dirty="0" smtClean="0"/>
              <a:t>of fuel </a:t>
            </a:r>
            <a:r>
              <a:rPr lang="en-US" dirty="0"/>
              <a:t>it has and how quickly it is used</a:t>
            </a:r>
            <a:r>
              <a:rPr lang="en-US" dirty="0" smtClean="0"/>
              <a:t>.</a:t>
            </a:r>
          </a:p>
          <a:p>
            <a:r>
              <a:rPr lang="en-US" dirty="0" smtClean="0"/>
              <a:t>-Once the fuel runs out on a space vehicle the movement of the vehicle is very limited and the life of a vehicle is gone, however can be restored when more fuel is added however at the moment that is not cost efficient and using solar power to power the necessary functions has been the primary source of power to the vehicles once in space.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7887" y="37655"/>
            <a:ext cx="2690813" cy="2015263"/>
          </a:xfrm>
          <a:prstGeom prst="rect">
            <a:avLst/>
          </a:prstGeom>
        </p:spPr>
      </p:pic>
    </p:spTree>
    <p:extLst>
      <p:ext uri="{BB962C8B-B14F-4D97-AF65-F5344CB8AC3E}">
        <p14:creationId xmlns:p14="http://schemas.microsoft.com/office/powerpoint/2010/main" val="88748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inventors.about.com/library/inventors/blrocketpriciples.htm</a:t>
            </a:r>
            <a:endParaRPr lang="en-US" dirty="0" smtClean="0"/>
          </a:p>
          <a:p>
            <a:r>
              <a:rPr lang="en-US" dirty="0">
                <a:hlinkClick r:id="rId3"/>
              </a:rPr>
              <a:t>https://www.nasa.gov</a:t>
            </a:r>
            <a:r>
              <a:rPr lang="en-US" dirty="0" smtClean="0">
                <a:hlinkClick r:id="rId3"/>
              </a:rPr>
              <a:t>/</a:t>
            </a:r>
            <a:endParaRPr lang="en-US" dirty="0" smtClean="0"/>
          </a:p>
          <a:p>
            <a:r>
              <a:rPr lang="en-US" dirty="0">
                <a:hlinkClick r:id="rId4"/>
              </a:rPr>
              <a:t>http://</a:t>
            </a:r>
            <a:r>
              <a:rPr lang="en-US" dirty="0" smtClean="0">
                <a:hlinkClick r:id="rId4"/>
              </a:rPr>
              <a:t>scienceworld.wolfram.com/physics/ReactionWheel.html</a:t>
            </a:r>
            <a:endParaRPr lang="en-US" dirty="0" smtClean="0"/>
          </a:p>
          <a:p>
            <a:endParaRPr lang="en-US" dirty="0"/>
          </a:p>
          <a:p>
            <a:endParaRPr lang="en-US" dirty="0"/>
          </a:p>
        </p:txBody>
      </p:sp>
    </p:spTree>
    <p:extLst>
      <p:ext uri="{BB962C8B-B14F-4D97-AF65-F5344CB8AC3E}">
        <p14:creationId xmlns:p14="http://schemas.microsoft.com/office/powerpoint/2010/main" val="2170067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73</TotalTime>
  <Words>276</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vt:lpstr>
      <vt:lpstr>Space Propulsion</vt:lpstr>
      <vt:lpstr>How it creates Propulsion</vt:lpstr>
      <vt:lpstr>Main components of the system</vt:lpstr>
      <vt:lpstr>When would it be most effective?</vt:lpstr>
      <vt:lpstr>How the Energy is converted from fuel to propulsion</vt:lpstr>
      <vt:lpstr>How much fuel does this use to make altitude adjustments?</vt:lpstr>
      <vt:lpstr>Conclusion Questions</vt:lpstr>
      <vt:lpstr>Sources</vt:lpstr>
    </vt:vector>
  </TitlesOfParts>
  <Company>Worcester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Propulsion</dc:title>
  <dc:creator>Alec C. Beckelman</dc:creator>
  <cp:lastModifiedBy>Alec C. Beckelman</cp:lastModifiedBy>
  <cp:revision>8</cp:revision>
  <dcterms:created xsi:type="dcterms:W3CDTF">2015-11-19T14:56:10Z</dcterms:created>
  <dcterms:modified xsi:type="dcterms:W3CDTF">2015-11-20T15:20:15Z</dcterms:modified>
</cp:coreProperties>
</file>